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7" r:id="rId2"/>
    <p:sldId id="279" r:id="rId3"/>
    <p:sldId id="258" r:id="rId4"/>
    <p:sldId id="259" r:id="rId5"/>
    <p:sldId id="278" r:id="rId6"/>
    <p:sldId id="260" r:id="rId7"/>
    <p:sldId id="261" r:id="rId8"/>
    <p:sldId id="262" r:id="rId9"/>
    <p:sldId id="263" r:id="rId10"/>
    <p:sldId id="270" r:id="rId11"/>
    <p:sldId id="264" r:id="rId12"/>
    <p:sldId id="269" r:id="rId13"/>
    <p:sldId id="265" r:id="rId14"/>
    <p:sldId id="268" r:id="rId15"/>
    <p:sldId id="271" r:id="rId16"/>
    <p:sldId id="272" r:id="rId17"/>
    <p:sldId id="273" r:id="rId18"/>
    <p:sldId id="276" r:id="rId19"/>
    <p:sldId id="277" r:id="rId20"/>
    <p:sldId id="274" r:id="rId21"/>
    <p:sldId id="275" r:id="rId22"/>
    <p:sldId id="267" r:id="rId23"/>
    <p:sldId id="266"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6"/>
    <p:restoredTop sz="94694"/>
  </p:normalViewPr>
  <p:slideViewPr>
    <p:cSldViewPr snapToGrid="0">
      <p:cViewPr varScale="1">
        <p:scale>
          <a:sx n="128" d="100"/>
          <a:sy n="128" d="100"/>
        </p:scale>
        <p:origin x="176" y="616"/>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rxlabz.github.io/panache/#/"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oshRice1/flutterAwayAndNeverLookBac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 name="Picture 2">
            <a:extLst>
              <a:ext uri="{FF2B5EF4-FFF2-40B4-BE49-F238E27FC236}">
                <a16:creationId xmlns:a16="http://schemas.microsoft.com/office/drawing/2014/main" id="{9A2DFA2A-C327-E514-38CB-D150E6E1AAC0}"/>
              </a:ext>
            </a:extLst>
          </p:cNvPr>
          <p:cNvPicPr>
            <a:picLocks noChangeAspect="1"/>
          </p:cNvPicPr>
          <p:nvPr/>
        </p:nvPicPr>
        <p:blipFill>
          <a:blip r:embed="rId3"/>
          <a:stretch>
            <a:fillRect/>
          </a:stretch>
        </p:blipFill>
        <p:spPr>
          <a:xfrm>
            <a:off x="0" y="-1"/>
            <a:ext cx="9144000" cy="51435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and the web</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95300" lvl="0" indent="-342900" algn="l" rtl="0">
              <a:spcBef>
                <a:spcPts val="0"/>
              </a:spcBef>
              <a:spcAft>
                <a:spcPts val="0"/>
              </a:spcAft>
              <a:buClr>
                <a:srgbClr val="4A4A4A"/>
              </a:buClr>
              <a:buSzPts val="1200"/>
              <a:buFont typeface="+mj-lt"/>
              <a:buAutoNum type="arabicPeriod" startAt="3"/>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startAt="3"/>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692150" lvl="4" indent="-342900">
              <a:buFont typeface="+mj-lt"/>
              <a:buAutoNum type="arabicPeriod"/>
              <a:tabLst>
                <a:tab pos="633413" algn="l"/>
              </a:tabLst>
            </a:pPr>
            <a:r>
              <a:rPr lang="en-US" sz="1800" dirty="0">
                <a:hlinkClick r:id="rId10"/>
              </a:rPr>
              <a:t>Widget of the Week</a:t>
            </a:r>
            <a:endParaRPr lang="en-US" sz="1800" dirty="0"/>
          </a:p>
          <a:p>
            <a:pPr marL="692150" lvl="4" indent="-342900">
              <a:buFont typeface="+mj-lt"/>
              <a:buAutoNum type="arabicPeriod"/>
              <a:tabLst>
                <a:tab pos="633413" algn="l"/>
              </a:tabLst>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Public assets and packages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19k packages (7K+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a:t>Panache (Theme Editor) </a:t>
            </a:r>
            <a:r>
              <a:rPr lang="en-US" dirty="0">
                <a:hlinkClick r:id="rId3"/>
              </a:rPr>
              <a:t>https://rxlabz.github.io/panache/#/</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hite card&#10;&#10;Description automatically generated">
            <a:extLst>
              <a:ext uri="{FF2B5EF4-FFF2-40B4-BE49-F238E27FC236}">
                <a16:creationId xmlns:a16="http://schemas.microsoft.com/office/drawing/2014/main" id="{2E324540-E0DF-8BED-7723-5C235C30B72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28944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descr="A logo of a conference&#10;&#10;Description automatically generated">
            <a:extLst>
              <a:ext uri="{FF2B5EF4-FFF2-40B4-BE49-F238E27FC236}">
                <a16:creationId xmlns:a16="http://schemas.microsoft.com/office/drawing/2014/main" id="{75A9B623-D7E8-CAB7-3BB5-1F42447E2F7F}"/>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p>
          <a:p>
            <a:pPr marL="0" lvl="0" indent="0" algn="l" rtl="0">
              <a:spcBef>
                <a:spcPts val="0"/>
              </a:spcBef>
              <a:spcAft>
                <a:spcPts val="0"/>
              </a:spcAft>
              <a:buNone/>
            </a:pPr>
            <a:r>
              <a:rPr lang="en" dirty="0"/>
              <a:t>Husband and Father of 2 (14 &amp; 11)</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a:t>
            </a:r>
            <a:br>
              <a:rPr lang="en" dirty="0"/>
            </a:br>
            <a:r>
              <a:rPr lang="en" dirty="0"/>
              <a:t>in C#, Web, and Mobile</a:t>
            </a:r>
          </a:p>
          <a:p>
            <a:pPr marL="0" lvl="0" indent="0" algn="l" rtl="0">
              <a:spcBef>
                <a:spcPts val="1200"/>
              </a:spcBef>
              <a:spcAft>
                <a:spcPts val="0"/>
              </a:spcAft>
              <a:buNone/>
            </a:pPr>
            <a:r>
              <a:rPr lang="en" dirty="0"/>
              <a:t>CTO for Three Rivers Technologies</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8" name="Picture 7" descr="A screenshot of a qr code&#10;&#10;Description automatically generated">
            <a:extLst>
              <a:ext uri="{FF2B5EF4-FFF2-40B4-BE49-F238E27FC236}">
                <a16:creationId xmlns:a16="http://schemas.microsoft.com/office/drawing/2014/main" id="{0CBDB124-377F-E2C5-5D3F-ABCE17864674}"/>
              </a:ext>
            </a:extLst>
          </p:cNvPr>
          <p:cNvPicPr>
            <a:picLocks noChangeAspect="1"/>
          </p:cNvPicPr>
          <p:nvPr/>
        </p:nvPicPr>
        <p:blipFill rotWithShape="1">
          <a:blip r:embed="rId3"/>
          <a:srcRect l="27783" t="40373" r="27229" b="12670"/>
          <a:stretch/>
        </p:blipFill>
        <p:spPr>
          <a:xfrm>
            <a:off x="6192079" y="2412724"/>
            <a:ext cx="2415210" cy="2415210"/>
          </a:xfrm>
          <a:prstGeom prst="rect">
            <a:avLst/>
          </a:prstGeom>
        </p:spPr>
      </p:pic>
      <p:sp>
        <p:nvSpPr>
          <p:cNvPr id="9" name="TextBox 8">
            <a:extLst>
              <a:ext uri="{FF2B5EF4-FFF2-40B4-BE49-F238E27FC236}">
                <a16:creationId xmlns:a16="http://schemas.microsoft.com/office/drawing/2014/main" id="{CD88AC21-368E-CB5D-68F9-94AF0BA57CAE}"/>
              </a:ext>
            </a:extLst>
          </p:cNvPr>
          <p:cNvSpPr txBox="1"/>
          <p:nvPr/>
        </p:nvSpPr>
        <p:spPr>
          <a:xfrm>
            <a:off x="6153189" y="4715620"/>
            <a:ext cx="2492990" cy="307777"/>
          </a:xfrm>
          <a:prstGeom prst="rect">
            <a:avLst/>
          </a:prstGeom>
          <a:noFill/>
        </p:spPr>
        <p:txBody>
          <a:bodyPr wrap="none" rtlCol="0">
            <a:spAutoFit/>
          </a:bodyPr>
          <a:lstStyle/>
          <a:p>
            <a:r>
              <a:rPr lang="en-US" dirty="0"/>
              <a:t>Connect with me on LinkedIn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1FAE-90BC-7249-8B68-808E3319EED9}"/>
              </a:ext>
            </a:extLst>
          </p:cNvPr>
          <p:cNvSpPr>
            <a:spLocks noGrp="1"/>
          </p:cNvSpPr>
          <p:nvPr>
            <p:ph type="title"/>
          </p:nvPr>
        </p:nvSpPr>
        <p:spPr/>
        <p:txBody>
          <a:bodyPr>
            <a:normAutofit fontScale="90000"/>
          </a:bodyPr>
          <a:lstStyle/>
          <a:p>
            <a:r>
              <a:rPr lang="en-US" dirty="0"/>
              <a:t>All presentation content available at</a:t>
            </a:r>
          </a:p>
        </p:txBody>
      </p:sp>
      <p:sp>
        <p:nvSpPr>
          <p:cNvPr id="3" name="Text Placeholder 2">
            <a:extLst>
              <a:ext uri="{FF2B5EF4-FFF2-40B4-BE49-F238E27FC236}">
                <a16:creationId xmlns:a16="http://schemas.microsoft.com/office/drawing/2014/main" id="{6001B1F1-6995-1B46-BDB8-5DFEE3501BAB}"/>
              </a:ext>
            </a:extLst>
          </p:cNvPr>
          <p:cNvSpPr>
            <a:spLocks noGrp="1"/>
          </p:cNvSpPr>
          <p:nvPr>
            <p:ph type="body" idx="1"/>
          </p:nvPr>
        </p:nvSpPr>
        <p:spPr/>
        <p:txBody>
          <a:bodyPr/>
          <a:lstStyle/>
          <a:p>
            <a:pPr marL="114300" indent="0">
              <a:buNone/>
            </a:pPr>
            <a:r>
              <a:rPr lang="en-US" dirty="0">
                <a:hlinkClick r:id="rId2"/>
              </a:rPr>
              <a:t>https://github.com/JoshRice1/flutterAwayAndNeverLookBack</a:t>
            </a:r>
            <a:endParaRPr lang="en-US" dirty="0"/>
          </a:p>
        </p:txBody>
      </p:sp>
      <p:pic>
        <p:nvPicPr>
          <p:cNvPr id="4" name="Picture 3">
            <a:extLst>
              <a:ext uri="{FF2B5EF4-FFF2-40B4-BE49-F238E27FC236}">
                <a16:creationId xmlns:a16="http://schemas.microsoft.com/office/drawing/2014/main" id="{17D518B3-5DB4-E28A-14C8-EE51D37EC176}"/>
              </a:ext>
            </a:extLst>
          </p:cNvPr>
          <p:cNvPicPr>
            <a:picLocks noChangeAspect="1"/>
          </p:cNvPicPr>
          <p:nvPr/>
        </p:nvPicPr>
        <p:blipFill>
          <a:blip r:embed="rId3"/>
          <a:stretch>
            <a:fillRect/>
          </a:stretch>
        </p:blipFill>
        <p:spPr>
          <a:xfrm>
            <a:off x="3041926" y="2310296"/>
            <a:ext cx="2006600" cy="1993900"/>
          </a:xfrm>
          <a:prstGeom prst="rect">
            <a:avLst/>
          </a:prstGeom>
        </p:spPr>
      </p:pic>
    </p:spTree>
    <p:extLst>
      <p:ext uri="{BB962C8B-B14F-4D97-AF65-F5344CB8AC3E}">
        <p14:creationId xmlns:p14="http://schemas.microsoft.com/office/powerpoint/2010/main" val="391288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two of each is really expensive</a:t>
            </a:r>
            <a:endParaRPr dirty="0"/>
          </a:p>
          <a:p>
            <a:pPr marL="457200" lvl="0" indent="-342900" algn="l" rtl="0">
              <a:spcBef>
                <a:spcPts val="0"/>
              </a:spcBef>
              <a:spcAft>
                <a:spcPts val="0"/>
              </a:spcAft>
              <a:buSzPts val="1800"/>
              <a:buAutoNum type="arabicPeriod"/>
            </a:pPr>
            <a:r>
              <a:rPr lang="en" dirty="0"/>
              <a:t>They thought it could be done better</a:t>
            </a:r>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4862508" y="1668791"/>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is Flutter Any Different?</a:t>
            </a: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5015</TotalTime>
  <Words>936</Words>
  <Application>Microsoft Macintosh PowerPoint</Application>
  <PresentationFormat>On-screen Show (16:9)</PresentationFormat>
  <Paragraphs>105</Paragraphs>
  <Slides>23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Roboto</vt:lpstr>
      <vt:lpstr>Courier New</vt:lpstr>
      <vt:lpstr>Simple Light</vt:lpstr>
      <vt:lpstr>PowerPoint Presentation</vt:lpstr>
      <vt:lpstr>PowerPoint Presentation</vt:lpstr>
      <vt:lpstr>Flutter Away and Never Look Back!</vt:lpstr>
      <vt:lpstr>Who am I?</vt:lpstr>
      <vt:lpstr>All presentation content available at</vt:lpstr>
      <vt:lpstr>Cross-platform?</vt:lpstr>
      <vt:lpstr>Why would anyone do native then?</vt:lpstr>
      <vt:lpstr>So why would Google care?</vt:lpstr>
      <vt:lpstr>So is Flutter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Public assets and packages</vt:lpstr>
      <vt:lpstr>Other awesome tooling</vt:lpstr>
      <vt:lpstr>So besides you who is using it?</vt:lpstr>
      <vt:lpstr>Not ready to go whole hog?</vt:lpstr>
      <vt:lpstr>Things I wish I knew when starting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 Rice</cp:lastModifiedBy>
  <cp:revision>29</cp:revision>
  <dcterms:modified xsi:type="dcterms:W3CDTF">2024-07-31T13:57:07Z</dcterms:modified>
</cp:coreProperties>
</file>